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92" r:id="rId2"/>
    <p:sldId id="293" r:id="rId3"/>
    <p:sldId id="295" r:id="rId4"/>
    <p:sldId id="294" r:id="rId5"/>
    <p:sldId id="297" r:id="rId6"/>
    <p:sldId id="298" r:id="rId7"/>
    <p:sldId id="299" r:id="rId8"/>
    <p:sldId id="301" r:id="rId9"/>
    <p:sldId id="300" r:id="rId10"/>
    <p:sldId id="302" r:id="rId11"/>
    <p:sldId id="296" r:id="rId12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60" autoAdjust="0"/>
    <p:restoredTop sz="95474" autoAdjust="0"/>
  </p:normalViewPr>
  <p:slideViewPr>
    <p:cSldViewPr>
      <p:cViewPr varScale="1">
        <p:scale>
          <a:sx n="92" d="100"/>
          <a:sy n="92" d="100"/>
        </p:scale>
        <p:origin x="123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8A06C0-4888-4ADC-BB0C-9E7361168730}" type="doc">
      <dgm:prSet loTypeId="urn:microsoft.com/office/officeart/2005/8/layout/target1" loCatId="relationship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566E96CA-8735-4E63-8D54-7B02E452E33D}">
      <dgm:prSet/>
      <dgm:spPr/>
      <dgm:t>
        <a:bodyPr/>
        <a:lstStyle/>
        <a:p>
          <a:pPr rtl="0"/>
          <a:r>
            <a:rPr lang="en-US">
              <a:latin typeface="+mn-lt"/>
              <a:cs typeface="Arial" pitchFamily="34" charset="0"/>
            </a:rPr>
            <a:t>Kỹ thuật xử lý ảnh với bitmap</a:t>
          </a:r>
          <a:endParaRPr lang="en-US" dirty="0">
            <a:latin typeface="+mn-lt"/>
            <a:cs typeface="Arial" pitchFamily="34" charset="0"/>
          </a:endParaRPr>
        </a:p>
      </dgm:t>
    </dgm:pt>
    <dgm:pt modelId="{A01A9E41-DF95-4BCB-BF9F-376913A77E2E}" type="parTrans" cxnId="{6526A243-8A27-4C04-8B49-6B697ABA410A}">
      <dgm:prSet/>
      <dgm:spPr/>
      <dgm:t>
        <a:bodyPr/>
        <a:lstStyle/>
        <a:p>
          <a:endParaRPr lang="en-US"/>
        </a:p>
      </dgm:t>
    </dgm:pt>
    <dgm:pt modelId="{76AB8D80-F69A-434E-81B9-73FEF72CC578}" type="sibTrans" cxnId="{6526A243-8A27-4C04-8B49-6B697ABA410A}">
      <dgm:prSet/>
      <dgm:spPr/>
      <dgm:t>
        <a:bodyPr/>
        <a:lstStyle/>
        <a:p>
          <a:endParaRPr lang="en-US"/>
        </a:p>
      </dgm:t>
    </dgm:pt>
    <dgm:pt modelId="{062EC279-DBB5-4FB2-A50F-143FC9F6C740}">
      <dgm:prSet/>
      <dgm:spPr/>
      <dgm:t>
        <a:bodyPr/>
        <a:lstStyle/>
        <a:p>
          <a:pPr rtl="0"/>
          <a:r>
            <a:rPr lang="en-US">
              <a:latin typeface="+mn-lt"/>
              <a:cs typeface="Arial" pitchFamily="34" charset="0"/>
            </a:rPr>
            <a:t>Kỹ năng giải quyết vấn đề</a:t>
          </a:r>
        </a:p>
      </dgm:t>
    </dgm:pt>
    <dgm:pt modelId="{96F5537F-9F33-4E8D-A843-B0BB93AD5F51}" type="parTrans" cxnId="{02A9E34A-0234-47EA-82F6-490648A5BBDB}">
      <dgm:prSet/>
      <dgm:spPr/>
      <dgm:t>
        <a:bodyPr/>
        <a:lstStyle/>
        <a:p>
          <a:endParaRPr lang="en-US"/>
        </a:p>
      </dgm:t>
    </dgm:pt>
    <dgm:pt modelId="{607C11F1-8A58-4B97-9478-8E41AD02BD07}" type="sibTrans" cxnId="{02A9E34A-0234-47EA-82F6-490648A5BBDB}">
      <dgm:prSet/>
      <dgm:spPr/>
      <dgm:t>
        <a:bodyPr/>
        <a:lstStyle/>
        <a:p>
          <a:endParaRPr lang="en-US"/>
        </a:p>
      </dgm:t>
    </dgm:pt>
    <dgm:pt modelId="{554B6B70-78BF-4B46-9BF4-E86FFF69B0AD}">
      <dgm:prSet/>
      <dgm:spPr/>
      <dgm:t>
        <a:bodyPr/>
        <a:lstStyle/>
        <a:p>
          <a:pPr rtl="0"/>
          <a:r>
            <a:rPr lang="en-US">
              <a:latin typeface="+mn-lt"/>
              <a:cs typeface="Arial" pitchFamily="34" charset="0"/>
            </a:rPr>
            <a:t>Kỹ thuật lập trình di động</a:t>
          </a:r>
        </a:p>
      </dgm:t>
    </dgm:pt>
    <dgm:pt modelId="{E505A992-23B5-4A06-BB51-E11F804383FC}" type="parTrans" cxnId="{36B31DB1-1FA1-45E4-8AE5-BA441E41E11D}">
      <dgm:prSet/>
      <dgm:spPr/>
      <dgm:t>
        <a:bodyPr/>
        <a:lstStyle/>
        <a:p>
          <a:endParaRPr lang="en-US"/>
        </a:p>
      </dgm:t>
    </dgm:pt>
    <dgm:pt modelId="{6F81C20C-D97B-4A8B-987A-9EED43F613EE}" type="sibTrans" cxnId="{36B31DB1-1FA1-45E4-8AE5-BA441E41E11D}">
      <dgm:prSet/>
      <dgm:spPr/>
      <dgm:t>
        <a:bodyPr/>
        <a:lstStyle/>
        <a:p>
          <a:endParaRPr lang="en-US"/>
        </a:p>
      </dgm:t>
    </dgm:pt>
    <dgm:pt modelId="{F83FC547-7C98-4BA1-A525-A388021023AD}" type="pres">
      <dgm:prSet presAssocID="{978A06C0-4888-4ADC-BB0C-9E7361168730}" presName="composite" presStyleCnt="0">
        <dgm:presLayoutVars>
          <dgm:chMax val="5"/>
          <dgm:dir/>
          <dgm:resizeHandles val="exact"/>
        </dgm:presLayoutVars>
      </dgm:prSet>
      <dgm:spPr/>
    </dgm:pt>
    <dgm:pt modelId="{5B2A6C11-B8FD-420B-BE47-355E2F8B3DFC}" type="pres">
      <dgm:prSet presAssocID="{566E96CA-8735-4E63-8D54-7B02E452E33D}" presName="circle1" presStyleLbl="lnNode1" presStyleIdx="0" presStyleCnt="3" custLinFactNeighborX="-2975" custLinFactNeighborY="-2381"/>
      <dgm:spPr>
        <a:ln w="50800">
          <a:solidFill>
            <a:schemeClr val="bg1">
              <a:lumMod val="75000"/>
              <a:lumOff val="25000"/>
            </a:schemeClr>
          </a:solidFill>
        </a:ln>
      </dgm:spPr>
    </dgm:pt>
    <dgm:pt modelId="{3D7AB509-6BA0-4C30-9B59-90C18990B40E}" type="pres">
      <dgm:prSet presAssocID="{566E96CA-8735-4E63-8D54-7B02E452E33D}" presName="text1" presStyleLbl="revTx" presStyleIdx="0" presStyleCnt="3">
        <dgm:presLayoutVars>
          <dgm:bulletEnabled val="1"/>
        </dgm:presLayoutVars>
      </dgm:prSet>
      <dgm:spPr/>
    </dgm:pt>
    <dgm:pt modelId="{DC840353-2282-4112-92DE-A3E5E740D83E}" type="pres">
      <dgm:prSet presAssocID="{566E96CA-8735-4E63-8D54-7B02E452E33D}" presName="line1" presStyleLbl="callout" presStyleIdx="0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8C034039-2DFB-4963-879A-D2FCDCB1BD05}" type="pres">
      <dgm:prSet presAssocID="{566E96CA-8735-4E63-8D54-7B02E452E33D}" presName="d1" presStyleLbl="callout" presStyleIdx="1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1F39E39C-0280-4F42-94ED-A35C53334115}" type="pres">
      <dgm:prSet presAssocID="{062EC279-DBB5-4FB2-A50F-143FC9F6C740}" presName="circle2" presStyleLbl="lnNode1" presStyleIdx="1" presStyleCnt="3"/>
      <dgm:spPr>
        <a:ln w="50800">
          <a:solidFill>
            <a:schemeClr val="bg1">
              <a:lumMod val="75000"/>
              <a:lumOff val="25000"/>
            </a:schemeClr>
          </a:solidFill>
        </a:ln>
      </dgm:spPr>
    </dgm:pt>
    <dgm:pt modelId="{D1036620-22CD-4210-B9CB-CC9557B12E47}" type="pres">
      <dgm:prSet presAssocID="{062EC279-DBB5-4FB2-A50F-143FC9F6C740}" presName="text2" presStyleLbl="revTx" presStyleIdx="1" presStyleCnt="3">
        <dgm:presLayoutVars>
          <dgm:bulletEnabled val="1"/>
        </dgm:presLayoutVars>
      </dgm:prSet>
      <dgm:spPr/>
    </dgm:pt>
    <dgm:pt modelId="{FD6221E4-5503-4B42-94DA-FE23DE0A12B5}" type="pres">
      <dgm:prSet presAssocID="{062EC279-DBB5-4FB2-A50F-143FC9F6C740}" presName="line2" presStyleLbl="callout" presStyleIdx="2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FD53BD5F-3D10-4661-9F3E-B99C43FB6B3C}" type="pres">
      <dgm:prSet presAssocID="{062EC279-DBB5-4FB2-A50F-143FC9F6C740}" presName="d2" presStyleLbl="callout" presStyleIdx="3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3F30D057-F4F1-4E8E-BA1C-1EA6ED36557C}" type="pres">
      <dgm:prSet presAssocID="{554B6B70-78BF-4B46-9BF4-E86FFF69B0AD}" presName="circle3" presStyleLbl="lnNode1" presStyleIdx="2" presStyleCnt="3"/>
      <dgm:spPr>
        <a:ln>
          <a:solidFill>
            <a:schemeClr val="bg2"/>
          </a:solidFill>
        </a:ln>
      </dgm:spPr>
    </dgm:pt>
    <dgm:pt modelId="{72554440-F6E0-409C-BEB8-1658A7D0C84D}" type="pres">
      <dgm:prSet presAssocID="{554B6B70-78BF-4B46-9BF4-E86FFF69B0AD}" presName="text3" presStyleLbl="revTx" presStyleIdx="2" presStyleCnt="3">
        <dgm:presLayoutVars>
          <dgm:bulletEnabled val="1"/>
        </dgm:presLayoutVars>
      </dgm:prSet>
      <dgm:spPr/>
    </dgm:pt>
    <dgm:pt modelId="{3565DF0B-FF98-431E-94BA-52C1748A7EE8}" type="pres">
      <dgm:prSet presAssocID="{554B6B70-78BF-4B46-9BF4-E86FFF69B0AD}" presName="line3" presStyleLbl="callout" presStyleIdx="4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FA4F0EDC-FF8B-47C2-911B-5D735A0E2535}" type="pres">
      <dgm:prSet presAssocID="{554B6B70-78BF-4B46-9BF4-E86FFF69B0AD}" presName="d3" presStyleLbl="callout" presStyleIdx="5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</dgm:ptLst>
  <dgm:cxnLst>
    <dgm:cxn modelId="{B96DAC0F-CB73-411F-92AD-052AAD8AD0E5}" type="presOf" srcId="{978A06C0-4888-4ADC-BB0C-9E7361168730}" destId="{F83FC547-7C98-4BA1-A525-A388021023AD}" srcOrd="0" destOrd="0" presId="urn:microsoft.com/office/officeart/2005/8/layout/target1"/>
    <dgm:cxn modelId="{66DB6C31-96F0-4334-AD0F-CE70084A8431}" type="presOf" srcId="{566E96CA-8735-4E63-8D54-7B02E452E33D}" destId="{3D7AB509-6BA0-4C30-9B59-90C18990B40E}" srcOrd="0" destOrd="0" presId="urn:microsoft.com/office/officeart/2005/8/layout/target1"/>
    <dgm:cxn modelId="{3D3B5D40-1BD1-4060-B6B2-2DD98431D479}" type="presOf" srcId="{062EC279-DBB5-4FB2-A50F-143FC9F6C740}" destId="{D1036620-22CD-4210-B9CB-CC9557B12E47}" srcOrd="0" destOrd="0" presId="urn:microsoft.com/office/officeart/2005/8/layout/target1"/>
    <dgm:cxn modelId="{6526A243-8A27-4C04-8B49-6B697ABA410A}" srcId="{978A06C0-4888-4ADC-BB0C-9E7361168730}" destId="{566E96CA-8735-4E63-8D54-7B02E452E33D}" srcOrd="0" destOrd="0" parTransId="{A01A9E41-DF95-4BCB-BF9F-376913A77E2E}" sibTransId="{76AB8D80-F69A-434E-81B9-73FEF72CC578}"/>
    <dgm:cxn modelId="{02A9E34A-0234-47EA-82F6-490648A5BBDB}" srcId="{978A06C0-4888-4ADC-BB0C-9E7361168730}" destId="{062EC279-DBB5-4FB2-A50F-143FC9F6C740}" srcOrd="1" destOrd="0" parTransId="{96F5537F-9F33-4E8D-A843-B0BB93AD5F51}" sibTransId="{607C11F1-8A58-4B97-9478-8E41AD02BD07}"/>
    <dgm:cxn modelId="{36B31DB1-1FA1-45E4-8AE5-BA441E41E11D}" srcId="{978A06C0-4888-4ADC-BB0C-9E7361168730}" destId="{554B6B70-78BF-4B46-9BF4-E86FFF69B0AD}" srcOrd="2" destOrd="0" parTransId="{E505A992-23B5-4A06-BB51-E11F804383FC}" sibTransId="{6F81C20C-D97B-4A8B-987A-9EED43F613EE}"/>
    <dgm:cxn modelId="{CCA53FD9-E033-4104-AC52-AB1B2811ADA5}" type="presOf" srcId="{554B6B70-78BF-4B46-9BF4-E86FFF69B0AD}" destId="{72554440-F6E0-409C-BEB8-1658A7D0C84D}" srcOrd="0" destOrd="0" presId="urn:microsoft.com/office/officeart/2005/8/layout/target1"/>
    <dgm:cxn modelId="{7AB30518-AEDF-4BB4-90A3-7D27D529C4C3}" type="presParOf" srcId="{F83FC547-7C98-4BA1-A525-A388021023AD}" destId="{5B2A6C11-B8FD-420B-BE47-355E2F8B3DFC}" srcOrd="0" destOrd="0" presId="urn:microsoft.com/office/officeart/2005/8/layout/target1"/>
    <dgm:cxn modelId="{F9A34EC6-2636-4E42-BD58-F7DE83BA8FC8}" type="presParOf" srcId="{F83FC547-7C98-4BA1-A525-A388021023AD}" destId="{3D7AB509-6BA0-4C30-9B59-90C18990B40E}" srcOrd="1" destOrd="0" presId="urn:microsoft.com/office/officeart/2005/8/layout/target1"/>
    <dgm:cxn modelId="{A8960AC4-775E-4D5E-ADEA-9A462D9D0210}" type="presParOf" srcId="{F83FC547-7C98-4BA1-A525-A388021023AD}" destId="{DC840353-2282-4112-92DE-A3E5E740D83E}" srcOrd="2" destOrd="0" presId="urn:microsoft.com/office/officeart/2005/8/layout/target1"/>
    <dgm:cxn modelId="{21D543BF-BB3E-4D21-AA4B-E17DF7FAA8ED}" type="presParOf" srcId="{F83FC547-7C98-4BA1-A525-A388021023AD}" destId="{8C034039-2DFB-4963-879A-D2FCDCB1BD05}" srcOrd="3" destOrd="0" presId="urn:microsoft.com/office/officeart/2005/8/layout/target1"/>
    <dgm:cxn modelId="{221C3BD8-8155-40E2-AB95-14D4A5537EA6}" type="presParOf" srcId="{F83FC547-7C98-4BA1-A525-A388021023AD}" destId="{1F39E39C-0280-4F42-94ED-A35C53334115}" srcOrd="4" destOrd="0" presId="urn:microsoft.com/office/officeart/2005/8/layout/target1"/>
    <dgm:cxn modelId="{A2CF1743-3444-4D9B-AFE3-A7CA7A7B4716}" type="presParOf" srcId="{F83FC547-7C98-4BA1-A525-A388021023AD}" destId="{D1036620-22CD-4210-B9CB-CC9557B12E47}" srcOrd="5" destOrd="0" presId="urn:microsoft.com/office/officeart/2005/8/layout/target1"/>
    <dgm:cxn modelId="{A7D562A6-A5F4-436E-94F9-33885AD5D8C9}" type="presParOf" srcId="{F83FC547-7C98-4BA1-A525-A388021023AD}" destId="{FD6221E4-5503-4B42-94DA-FE23DE0A12B5}" srcOrd="6" destOrd="0" presId="urn:microsoft.com/office/officeart/2005/8/layout/target1"/>
    <dgm:cxn modelId="{C8F72AE5-8E4D-46B3-8C24-644ABDC933B3}" type="presParOf" srcId="{F83FC547-7C98-4BA1-A525-A388021023AD}" destId="{FD53BD5F-3D10-4661-9F3E-B99C43FB6B3C}" srcOrd="7" destOrd="0" presId="urn:microsoft.com/office/officeart/2005/8/layout/target1"/>
    <dgm:cxn modelId="{649F1897-A3AC-42DC-ACF4-1D81A28FC6C5}" type="presParOf" srcId="{F83FC547-7C98-4BA1-A525-A388021023AD}" destId="{3F30D057-F4F1-4E8E-BA1C-1EA6ED36557C}" srcOrd="8" destOrd="0" presId="urn:microsoft.com/office/officeart/2005/8/layout/target1"/>
    <dgm:cxn modelId="{087D1B95-6858-466E-94AD-1B9C661710BB}" type="presParOf" srcId="{F83FC547-7C98-4BA1-A525-A388021023AD}" destId="{72554440-F6E0-409C-BEB8-1658A7D0C84D}" srcOrd="9" destOrd="0" presId="urn:microsoft.com/office/officeart/2005/8/layout/target1"/>
    <dgm:cxn modelId="{DE8E6C1C-9A74-4FA6-9EB5-1BB03280FD97}" type="presParOf" srcId="{F83FC547-7C98-4BA1-A525-A388021023AD}" destId="{3565DF0B-FF98-431E-94BA-52C1748A7EE8}" srcOrd="10" destOrd="0" presId="urn:microsoft.com/office/officeart/2005/8/layout/target1"/>
    <dgm:cxn modelId="{09849858-7AC5-47D4-9D48-29B7F5C09474}" type="presParOf" srcId="{F83FC547-7C98-4BA1-A525-A388021023AD}" destId="{FA4F0EDC-FF8B-47C2-911B-5D735A0E2535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30D057-F4F1-4E8E-BA1C-1EA6ED36557C}">
      <dsp:nvSpPr>
        <dsp:cNvPr id="0" name=""/>
        <dsp:cNvSpPr/>
      </dsp:nvSpPr>
      <dsp:spPr>
        <a:xfrm>
          <a:off x="571500" y="914399"/>
          <a:ext cx="2743200" cy="2743200"/>
        </a:xfrm>
        <a:prstGeom prst="ellipse">
          <a:avLst/>
        </a:prstGeom>
        <a:solidFill>
          <a:schemeClr val="accent2">
            <a:shade val="90000"/>
            <a:hueOff val="236639"/>
            <a:satOff val="8300"/>
            <a:lumOff val="19983"/>
            <a:alphaOff val="-50000"/>
          </a:schemeClr>
        </a:solidFill>
        <a:ln w="1905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39E39C-0280-4F42-94ED-A35C53334115}">
      <dsp:nvSpPr>
        <dsp:cNvPr id="0" name=""/>
        <dsp:cNvSpPr/>
      </dsp:nvSpPr>
      <dsp:spPr>
        <a:xfrm>
          <a:off x="1120140" y="1463039"/>
          <a:ext cx="1645920" cy="1645920"/>
        </a:xfrm>
        <a:prstGeom prst="ellipse">
          <a:avLst/>
        </a:prstGeom>
        <a:solidFill>
          <a:schemeClr val="accent2">
            <a:shade val="90000"/>
            <a:hueOff val="118320"/>
            <a:satOff val="4150"/>
            <a:lumOff val="9991"/>
            <a:alphaOff val="-25000"/>
          </a:schemeClr>
        </a:solidFill>
        <a:ln w="50800" cap="flat" cmpd="sng" algn="ctr">
          <a:solidFill>
            <a:schemeClr val="bg1">
              <a:lumMod val="75000"/>
              <a:lumOff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2A6C11-B8FD-420B-BE47-355E2F8B3DFC}">
      <dsp:nvSpPr>
        <dsp:cNvPr id="0" name=""/>
        <dsp:cNvSpPr/>
      </dsp:nvSpPr>
      <dsp:spPr>
        <a:xfrm>
          <a:off x="1652457" y="1998616"/>
          <a:ext cx="548640" cy="548640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50800" cap="flat" cmpd="sng" algn="ctr">
          <a:solidFill>
            <a:schemeClr val="bg1">
              <a:lumMod val="75000"/>
              <a:lumOff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AB509-6BA0-4C30-9B59-90C18990B40E}">
      <dsp:nvSpPr>
        <dsp:cNvPr id="0" name=""/>
        <dsp:cNvSpPr/>
      </dsp:nvSpPr>
      <dsp:spPr>
        <a:xfrm>
          <a:off x="3771900" y="0"/>
          <a:ext cx="1371600" cy="800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+mn-lt"/>
              <a:cs typeface="Arial" pitchFamily="34" charset="0"/>
            </a:rPr>
            <a:t>Kỹ thuật xử lý ảnh với bitmap</a:t>
          </a:r>
          <a:endParaRPr lang="en-US" sz="1800" kern="1200" dirty="0">
            <a:latin typeface="+mn-lt"/>
            <a:cs typeface="Arial" pitchFamily="34" charset="0"/>
          </a:endParaRPr>
        </a:p>
      </dsp:txBody>
      <dsp:txXfrm>
        <a:off x="3771900" y="0"/>
        <a:ext cx="1371600" cy="800100"/>
      </dsp:txXfrm>
    </dsp:sp>
    <dsp:sp modelId="{DC840353-2282-4112-92DE-A3E5E740D83E}">
      <dsp:nvSpPr>
        <dsp:cNvPr id="0" name=""/>
        <dsp:cNvSpPr/>
      </dsp:nvSpPr>
      <dsp:spPr>
        <a:xfrm>
          <a:off x="3429000" y="400049"/>
          <a:ext cx="3429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034039-2DFB-4963-879A-D2FCDCB1BD05}">
      <dsp:nvSpPr>
        <dsp:cNvPr id="0" name=""/>
        <dsp:cNvSpPr/>
      </dsp:nvSpPr>
      <dsp:spPr>
        <a:xfrm rot="5400000">
          <a:off x="1742617" y="600989"/>
          <a:ext cx="1885492" cy="1484528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036620-22CD-4210-B9CB-CC9557B12E47}">
      <dsp:nvSpPr>
        <dsp:cNvPr id="0" name=""/>
        <dsp:cNvSpPr/>
      </dsp:nvSpPr>
      <dsp:spPr>
        <a:xfrm>
          <a:off x="3771900" y="800099"/>
          <a:ext cx="1371600" cy="800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+mn-lt"/>
              <a:cs typeface="Arial" pitchFamily="34" charset="0"/>
            </a:rPr>
            <a:t>Kỹ năng giải quyết vấn đề</a:t>
          </a:r>
        </a:p>
      </dsp:txBody>
      <dsp:txXfrm>
        <a:off x="3771900" y="800099"/>
        <a:ext cx="1371600" cy="800100"/>
      </dsp:txXfrm>
    </dsp:sp>
    <dsp:sp modelId="{FD6221E4-5503-4B42-94DA-FE23DE0A12B5}">
      <dsp:nvSpPr>
        <dsp:cNvPr id="0" name=""/>
        <dsp:cNvSpPr/>
      </dsp:nvSpPr>
      <dsp:spPr>
        <a:xfrm>
          <a:off x="3429000" y="1200149"/>
          <a:ext cx="3429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3BD5F-3D10-4661-9F3E-B99C43FB6B3C}">
      <dsp:nvSpPr>
        <dsp:cNvPr id="0" name=""/>
        <dsp:cNvSpPr/>
      </dsp:nvSpPr>
      <dsp:spPr>
        <a:xfrm rot="5400000">
          <a:off x="2147331" y="1388607"/>
          <a:ext cx="1469257" cy="1091336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554440-F6E0-409C-BEB8-1658A7D0C84D}">
      <dsp:nvSpPr>
        <dsp:cNvPr id="0" name=""/>
        <dsp:cNvSpPr/>
      </dsp:nvSpPr>
      <dsp:spPr>
        <a:xfrm>
          <a:off x="3771900" y="1600199"/>
          <a:ext cx="1371600" cy="800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+mn-lt"/>
              <a:cs typeface="Arial" pitchFamily="34" charset="0"/>
            </a:rPr>
            <a:t>Kỹ thuật lập trình di động</a:t>
          </a:r>
        </a:p>
      </dsp:txBody>
      <dsp:txXfrm>
        <a:off x="3771900" y="1600199"/>
        <a:ext cx="1371600" cy="800100"/>
      </dsp:txXfrm>
    </dsp:sp>
    <dsp:sp modelId="{3565DF0B-FF98-431E-94BA-52C1748A7EE8}">
      <dsp:nvSpPr>
        <dsp:cNvPr id="0" name=""/>
        <dsp:cNvSpPr/>
      </dsp:nvSpPr>
      <dsp:spPr>
        <a:xfrm>
          <a:off x="3429000" y="2000249"/>
          <a:ext cx="3429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4F0EDC-FF8B-47C2-911B-5D735A0E2535}">
      <dsp:nvSpPr>
        <dsp:cNvPr id="0" name=""/>
        <dsp:cNvSpPr/>
      </dsp:nvSpPr>
      <dsp:spPr>
        <a:xfrm rot="5400000">
          <a:off x="2552547" y="2175586"/>
          <a:ext cx="1049731" cy="698144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81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2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6/4/2018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533400" y="2819400"/>
            <a:ext cx="81534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40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629"/>
            <a:ext cx="8229600" cy="586416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557308"/>
            <a:ext cx="7772400" cy="639762"/>
          </a:xfrm>
        </p:spPr>
        <p:txBody>
          <a:bodyPr anchor="t"/>
          <a:lstStyle>
            <a:lvl1pPr algn="ctr">
              <a:defRPr sz="3200">
                <a:solidFill>
                  <a:schemeClr val="tx1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sz="3200" cap="none" baseline="0">
                <a:solidFill>
                  <a:schemeClr val="tx1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1975"/>
            <a:ext cx="8229600" cy="577850"/>
          </a:xfrm>
        </p:spPr>
        <p:txBody>
          <a:bodyPr anchor="ctr"/>
          <a:lstStyle>
            <a:lvl1pPr algn="ctr">
              <a:buNone/>
              <a:defRPr sz="3200" b="0">
                <a:solidFill>
                  <a:schemeClr val="tx1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6/4/2018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6/4/2018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300" y="2714625"/>
            <a:ext cx="8153400" cy="762000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GALLERY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3400425"/>
            <a:ext cx="6629400" cy="908304"/>
          </a:xfrm>
        </p:spPr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sz="1800"/>
              <a:t>PHOTO IN YOUR LIFE</a:t>
            </a:r>
          </a:p>
          <a:p>
            <a:pPr marL="0">
              <a:spcBef>
                <a:spcPts val="0"/>
              </a:spcBef>
            </a:pPr>
            <a:r>
              <a:rPr lang="en-US" sz="1200"/>
              <a:t>16HCB – NHÓM 14</a:t>
            </a:r>
          </a:p>
          <a:p>
            <a:pPr marL="0">
              <a:spcBef>
                <a:spcPts val="0"/>
              </a:spcBef>
            </a:pPr>
            <a:r>
              <a:rPr lang="en-US" sz="1200"/>
              <a:t>Giảng viên h</a:t>
            </a:r>
            <a:r>
              <a:rPr lang="vi-VN" sz="1200"/>
              <a:t>ư</a:t>
            </a:r>
            <a:r>
              <a:rPr lang="en-US" sz="1200"/>
              <a:t>ớng dẫn: Thầy Tr</a:t>
            </a:r>
            <a:r>
              <a:rPr lang="vi-VN" sz="1200"/>
              <a:t>ư</a:t>
            </a:r>
            <a:r>
              <a:rPr lang="en-US" sz="1200"/>
              <a:t>ơng Toàn Thịnh</a:t>
            </a:r>
          </a:p>
          <a:p>
            <a:pPr marL="0">
              <a:spcBef>
                <a:spcPts val="0"/>
              </a:spcBef>
            </a:pPr>
            <a:r>
              <a:rPr lang="en-US" sz="1200"/>
              <a:t>Giảng viên thực hành: Thầy Nguyễn Đức Huy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Trình chiếu ảnh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FC9E953-BBFF-46A1-9F59-F7A1F4C25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Các ảnh hiển thị liên tục theo thời gian(vài giây)</a:t>
            </a:r>
          </a:p>
        </p:txBody>
      </p:sp>
    </p:spTree>
    <p:extLst>
      <p:ext uri="{BB962C8B-B14F-4D97-AF65-F5344CB8AC3E}">
        <p14:creationId xmlns:p14="http://schemas.microsoft.com/office/powerpoint/2010/main" val="437267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Tổng kết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8C804F-8324-4B2B-B67D-C7B168A488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46767"/>
            <a:ext cx="2005012" cy="3564466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DB7289F-FBCF-4714-A1AC-E1202A0ACAB8}"/>
              </a:ext>
            </a:extLst>
          </p:cNvPr>
          <p:cNvSpPr txBox="1">
            <a:spLocks/>
          </p:cNvSpPr>
          <p:nvPr/>
        </p:nvSpPr>
        <p:spPr>
          <a:xfrm>
            <a:off x="4038600" y="1732492"/>
            <a:ext cx="3886200" cy="339301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11480" indent="-342900" algn="ctr" rtl="0" eaLnBrk="1" latinLnBrk="0" hangingPunct="1">
              <a:spcBef>
                <a:spcPts val="700"/>
              </a:spcBef>
              <a:buSzPct val="95000"/>
              <a:buFont typeface="Wingdings"/>
              <a:buChar char="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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l">
              <a:defRPr/>
            </a:pPr>
            <a:r>
              <a:rPr lang="en-US" sz="1400"/>
              <a:t>Đạt đ</a:t>
            </a:r>
            <a:r>
              <a:rPr lang="vi-VN" sz="1400"/>
              <a:t>ư</a:t>
            </a:r>
            <a:r>
              <a:rPr lang="en-US" sz="1400"/>
              <a:t>ợc: Hoàn thành ứng dụng album ảnh với các chức năng đề ra.</a:t>
            </a:r>
          </a:p>
          <a:p>
            <a:pPr algn="l">
              <a:defRPr/>
            </a:pPr>
            <a:r>
              <a:rPr lang="en-US" sz="1400"/>
              <a:t>Học đ</a:t>
            </a:r>
            <a:r>
              <a:rPr lang="vi-VN" sz="1400"/>
              <a:t>ư</a:t>
            </a:r>
            <a:r>
              <a:rPr lang="en-US" sz="1400"/>
              <a:t>ợc: Hiểu và vận dụng đ</a:t>
            </a:r>
            <a:r>
              <a:rPr lang="vi-VN" sz="1400"/>
              <a:t>ư</a:t>
            </a:r>
            <a:r>
              <a:rPr lang="en-US" sz="1400"/>
              <a:t>ợc một số kiến thức đã học nh</a:t>
            </a:r>
            <a:r>
              <a:rPr lang="vi-VN" sz="1400"/>
              <a:t>ư</a:t>
            </a:r>
            <a:r>
              <a:rPr lang="en-US" sz="1400"/>
              <a:t> hiển thị danh sách trên android, hiểu đ</a:t>
            </a:r>
            <a:r>
              <a:rPr lang="vi-VN" sz="1400"/>
              <a:t>ư</a:t>
            </a:r>
            <a:r>
              <a:rPr lang="en-US" sz="1400"/>
              <a:t>ợc cách hoạt động của các layout c</a:t>
            </a:r>
            <a:r>
              <a:rPr lang="vi-VN" sz="1400"/>
              <a:t>ơ</a:t>
            </a:r>
            <a:r>
              <a:rPr lang="en-US" sz="1400"/>
              <a:t> bản, custom đ</a:t>
            </a:r>
            <a:r>
              <a:rPr lang="vi-VN" sz="1400"/>
              <a:t>ư</a:t>
            </a:r>
            <a:r>
              <a:rPr lang="en-US" sz="1400"/>
              <a:t>ợc các view/widget cơ bản, gọi đ</a:t>
            </a:r>
            <a:r>
              <a:rPr lang="vi-VN" sz="1400"/>
              <a:t>ư</a:t>
            </a:r>
            <a:r>
              <a:rPr lang="en-US" sz="1400"/>
              <a:t>ợc google map api,…</a:t>
            </a:r>
          </a:p>
          <a:p>
            <a:pPr algn="l">
              <a:defRPr/>
            </a:pPr>
            <a:r>
              <a:rPr lang="en-US" sz="1400"/>
              <a:t>Trở ngại/ khó khăn: các thành viên trong nhóm đều là “gà mờ” trong việc lập trình Android, một số bạn đi làm nên thời gian dành để nghiên cứu học tập có hạn.</a:t>
            </a:r>
          </a:p>
          <a:p>
            <a:pPr algn="l">
              <a:defRPr/>
            </a:pPr>
            <a:r>
              <a:rPr lang="en-US" sz="1400"/>
              <a:t>Chi tiết: quá trình thực hiện đồ án trong file báo cáo .doc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/>
          <a:p>
            <a:pPr algn="ctr"/>
            <a:r>
              <a:rPr lang="en-US"/>
              <a:t>Giới thiệu đồ án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1621971"/>
            <a:ext cx="7772400" cy="381000"/>
          </a:xfrm>
        </p:spPr>
        <p:txBody>
          <a:bodyPr/>
          <a:lstStyle/>
          <a:p>
            <a:pPr marL="68580" indent="0" algn="ctr">
              <a:buNone/>
            </a:pPr>
            <a:r>
              <a:rPr lang="en-US" sz="1600"/>
              <a:t>L</a:t>
            </a:r>
            <a:r>
              <a:rPr lang="en-US" sz="1600">
                <a:solidFill>
                  <a:schemeClr val="tx1"/>
                </a:solidFill>
              </a:rPr>
              <a:t>ập trình </a:t>
            </a:r>
            <a:r>
              <a:rPr lang="en-US" sz="1600"/>
              <a:t>ứng dụng </a:t>
            </a:r>
            <a:r>
              <a:rPr lang="en-US" sz="1600" b="1"/>
              <a:t>Album ảnh </a:t>
            </a:r>
            <a:r>
              <a:rPr lang="en-US" sz="1600"/>
              <a:t>trên thiết bị di động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7F997DC-7786-41EE-A29E-20B463B06868}"/>
              </a:ext>
            </a:extLst>
          </p:cNvPr>
          <p:cNvSpPr txBox="1">
            <a:spLocks/>
          </p:cNvSpPr>
          <p:nvPr/>
        </p:nvSpPr>
        <p:spPr>
          <a:xfrm>
            <a:off x="590550" y="5486400"/>
            <a:ext cx="7962900" cy="718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11480" indent="-342900" algn="l" rtl="0" eaLnBrk="1" latinLnBrk="0" hangingPunct="1">
              <a:spcBef>
                <a:spcPts val="700"/>
              </a:spcBef>
              <a:buSzPct val="95000"/>
              <a:buFont typeface="Wingdings"/>
              <a:buChar char="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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68580" indent="0" algn="ctr">
              <a:buNone/>
            </a:pPr>
            <a:r>
              <a:rPr lang="en-US" sz="1400">
                <a:solidFill>
                  <a:srgbClr val="FFC000"/>
                </a:solidFill>
              </a:rPr>
              <a:t>Ứng dụng giúp ng</a:t>
            </a:r>
            <a:r>
              <a:rPr lang="vi-VN" sz="1400">
                <a:solidFill>
                  <a:srgbClr val="FFC000"/>
                </a:solidFill>
              </a:rPr>
              <a:t>ư</a:t>
            </a:r>
            <a:r>
              <a:rPr lang="en-US" sz="1400">
                <a:solidFill>
                  <a:srgbClr val="FFC000"/>
                </a:solidFill>
              </a:rPr>
              <a:t>ời sử dụng hiển thị hình ảnh từ thiết bị của mình nh</a:t>
            </a:r>
            <a:r>
              <a:rPr lang="vi-VN" sz="1400">
                <a:solidFill>
                  <a:srgbClr val="FFC000"/>
                </a:solidFill>
              </a:rPr>
              <a:t>ư</a:t>
            </a:r>
            <a:r>
              <a:rPr lang="en-US" sz="1400">
                <a:solidFill>
                  <a:srgbClr val="FFC000"/>
                </a:solidFill>
              </a:rPr>
              <a:t> một</a:t>
            </a:r>
          </a:p>
          <a:p>
            <a:pPr marL="68580" indent="0" algn="ctr">
              <a:buNone/>
            </a:pPr>
            <a:r>
              <a:rPr lang="en-US" sz="1400">
                <a:solidFill>
                  <a:srgbClr val="FFC000"/>
                </a:solidFill>
              </a:rPr>
              <a:t> cuốn album ảnh.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2865C4-691F-4C87-AAE0-AF7F398F6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299" y="2377167"/>
            <a:ext cx="5105401" cy="28840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>
                <a:solidFill>
                  <a:schemeClr val="tx1"/>
                </a:solidFill>
              </a:rPr>
              <a:t>Mục tiêu đồ án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2960" y="2263140"/>
            <a:ext cx="4023358" cy="3169920"/>
          </a:xfrm>
        </p:spPr>
        <p:txBody>
          <a:bodyPr>
            <a:normAutofit/>
          </a:bodyPr>
          <a:lstStyle/>
          <a:p>
            <a:pPr marL="411480" lvl="0" indent="-342900">
              <a:buFont typeface="Wingdings"/>
              <a:buChar char=""/>
              <a:defRPr/>
            </a:pPr>
            <a:r>
              <a:rPr lang="en-US"/>
              <a:t>Giúp </a:t>
            </a:r>
            <a:r>
              <a:rPr lang="vi-VN"/>
              <a:t>sinh viên thực hành kỹ thuật lập trình ứng dụng trên thiết bị di động / nền tảng Android đã được dạy ở trên lớp lý thuyết.</a:t>
            </a:r>
          </a:p>
          <a:p>
            <a:pPr marL="411480" lvl="0" indent="-342900">
              <a:buFont typeface="Wingdings"/>
              <a:buChar char=""/>
              <a:defRPr/>
            </a:pPr>
            <a:r>
              <a:rPr lang="en-US"/>
              <a:t>Thực hành một số kỹ thuật xử lý ảnh:  Bitmap</a:t>
            </a:r>
          </a:p>
          <a:p>
            <a:pPr marL="411480" lvl="0" indent="-342900">
              <a:buFont typeface="Wingdings"/>
              <a:buChar char=""/>
              <a:defRPr/>
            </a:pPr>
            <a:r>
              <a:rPr lang="en-US"/>
              <a:t>Vận dụng google map API: hiển thị hình ảnh trên bản đồ.</a:t>
            </a:r>
          </a:p>
          <a:p>
            <a:pPr marL="411480" lvl="0" indent="-342900">
              <a:buFont typeface="Wingdings"/>
              <a:buChar char=""/>
              <a:defRPr/>
            </a:pPr>
            <a:r>
              <a:rPr lang="en-US"/>
              <a:t>Và ôn tập các kỹ năng giải quyết vấn đề/lập trình.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C7E0E-1BB6-49A4-AFB5-B0F70D39D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2" y="2286000"/>
            <a:ext cx="3962400" cy="31699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8229600" cy="566603"/>
          </a:xfrm>
        </p:spPr>
        <p:txBody>
          <a:bodyPr/>
          <a:lstStyle/>
          <a:p>
            <a:r>
              <a:rPr lang="en-US" sz="4000">
                <a:solidFill>
                  <a:schemeClr val="tx1"/>
                </a:solidFill>
              </a:rPr>
              <a:t>Nội dung </a:t>
            </a:r>
            <a:r>
              <a:rPr lang="en-US" sz="4000"/>
              <a:t>đồ Án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1525" y="1686740"/>
            <a:ext cx="2686050" cy="698500"/>
          </a:xfrm>
        </p:spPr>
        <p:txBody>
          <a:bodyPr/>
          <a:lstStyle/>
          <a:p>
            <a:r>
              <a:rPr lang="en-US"/>
              <a:t>Các chức năng chính của ứng dụng</a:t>
            </a:r>
            <a:endParaRPr lang="en-US" dirty="0"/>
          </a:p>
        </p:txBody>
      </p:sp>
      <p:graphicFrame>
        <p:nvGraphicFramePr>
          <p:cNvPr id="7" name="Diagram 6" descr="solar sistem explanation graphic chart"/>
          <p:cNvGraphicFramePr/>
          <p:nvPr>
            <p:extLst>
              <p:ext uri="{D42A27DB-BD31-4B8C-83A1-F6EECF244321}">
                <p14:modId xmlns:p14="http://schemas.microsoft.com/office/powerpoint/2010/main" val="2293436122"/>
              </p:ext>
            </p:extLst>
          </p:nvPr>
        </p:nvGraphicFramePr>
        <p:xfrm>
          <a:off x="3544389" y="1429838"/>
          <a:ext cx="5715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BB132ED-E593-4F39-BB95-1356AA846019}"/>
              </a:ext>
            </a:extLst>
          </p:cNvPr>
          <p:cNvSpPr txBox="1">
            <a:spLocks/>
          </p:cNvSpPr>
          <p:nvPr/>
        </p:nvSpPr>
        <p:spPr>
          <a:xfrm>
            <a:off x="171450" y="2385240"/>
            <a:ext cx="3886200" cy="3253560"/>
          </a:xfrm>
          <a:prstGeom prst="rect">
            <a:avLst/>
          </a:prstGeom>
        </p:spPr>
        <p:txBody>
          <a:bodyPr vert="horz" wrap="square" lIns="0" tIns="0" rIns="0" bIns="0">
            <a:normAutofit lnSpcReduction="10000"/>
          </a:bodyPr>
          <a:lstStyle>
            <a:lvl1pPr marL="54864" indent="0" algn="l" rtl="0" eaLnBrk="1" latinLnBrk="0" hangingPunct="1">
              <a:spcBef>
                <a:spcPts val="700"/>
              </a:spcBef>
              <a:buSzPct val="95000"/>
              <a:buFont typeface="Wingdings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dirty="0"/>
          </a:p>
          <a:p>
            <a:pPr lvl="1">
              <a:buFontTx/>
              <a:buChar char="•"/>
            </a:pPr>
            <a:r>
              <a:rPr lang="en-US" sz="1900"/>
              <a:t>1</a:t>
            </a:r>
            <a:r>
              <a:rPr lang="en-US" sz="1900" baseline="30000"/>
              <a:t>st  </a:t>
            </a:r>
            <a:r>
              <a:rPr lang="en-US" sz="1900"/>
              <a:t>Xem ảnh theo thời gian</a:t>
            </a:r>
          </a:p>
          <a:p>
            <a:pPr lvl="1">
              <a:buFontTx/>
              <a:buChar char="•"/>
            </a:pPr>
            <a:endParaRPr lang="en-US" sz="800"/>
          </a:p>
          <a:p>
            <a:pPr lvl="1">
              <a:buFontTx/>
              <a:buChar char="•"/>
            </a:pPr>
            <a:r>
              <a:rPr lang="en-US" sz="1900"/>
              <a:t>2</a:t>
            </a:r>
            <a:r>
              <a:rPr lang="en-US" sz="1900" baseline="30000"/>
              <a:t>nd </a:t>
            </a:r>
            <a:r>
              <a:rPr lang="en-US" sz="1900"/>
              <a:t>Xem ảnh theo th</a:t>
            </a:r>
            <a:r>
              <a:rPr lang="vi-VN" sz="1900"/>
              <a:t>ư</a:t>
            </a:r>
            <a:r>
              <a:rPr lang="en-US" sz="1900"/>
              <a:t> mục</a:t>
            </a:r>
          </a:p>
          <a:p>
            <a:pPr lvl="1">
              <a:buFontTx/>
              <a:buChar char="•"/>
            </a:pPr>
            <a:endParaRPr lang="en-US" sz="800" dirty="0"/>
          </a:p>
          <a:p>
            <a:pPr lvl="1">
              <a:buFontTx/>
              <a:buChar char="•"/>
            </a:pPr>
            <a:r>
              <a:rPr lang="en-US" sz="1900"/>
              <a:t>3</a:t>
            </a:r>
            <a:r>
              <a:rPr lang="en-US" sz="1900" baseline="30000"/>
              <a:t>rd</a:t>
            </a:r>
            <a:r>
              <a:rPr lang="en-US" sz="1900"/>
              <a:t> Xem ảnh trên bản đồ</a:t>
            </a:r>
          </a:p>
          <a:p>
            <a:pPr lvl="1">
              <a:buFontTx/>
              <a:buChar char="•"/>
            </a:pPr>
            <a:endParaRPr lang="en-US" sz="800" dirty="0"/>
          </a:p>
          <a:p>
            <a:pPr lvl="1">
              <a:buFontTx/>
              <a:buChar char="•"/>
            </a:pPr>
            <a:r>
              <a:rPr lang="en-US" sz="1900"/>
              <a:t>4</a:t>
            </a:r>
            <a:r>
              <a:rPr lang="en-US" sz="1900" baseline="30000"/>
              <a:t>th</a:t>
            </a:r>
            <a:r>
              <a:rPr lang="en-US" sz="1900"/>
              <a:t> Xóa-Thu phóng ảnh</a:t>
            </a:r>
          </a:p>
          <a:p>
            <a:pPr lvl="1">
              <a:buFontTx/>
              <a:buChar char="•"/>
            </a:pPr>
            <a:endParaRPr lang="en-US" sz="800" dirty="0"/>
          </a:p>
          <a:p>
            <a:pPr lvl="1">
              <a:buFontTx/>
              <a:buChar char="•"/>
            </a:pPr>
            <a:r>
              <a:rPr lang="en-US" sz="1900"/>
              <a:t>5</a:t>
            </a:r>
            <a:r>
              <a:rPr lang="en-US" sz="1900" baseline="30000"/>
              <a:t>th</a:t>
            </a:r>
            <a:r>
              <a:rPr lang="en-US" sz="1900"/>
              <a:t> Chia sẻ ảnh</a:t>
            </a:r>
          </a:p>
          <a:p>
            <a:pPr lvl="1">
              <a:buFontTx/>
              <a:buChar char="•"/>
            </a:pPr>
            <a:endParaRPr lang="en-US" sz="1900" dirty="0"/>
          </a:p>
          <a:p>
            <a:pPr lvl="1">
              <a:buFontTx/>
              <a:buChar char="•"/>
            </a:pPr>
            <a:r>
              <a:rPr lang="en-US" sz="1900"/>
              <a:t>6</a:t>
            </a:r>
            <a:r>
              <a:rPr lang="en-US" sz="1900" baseline="30000"/>
              <a:t>th</a:t>
            </a:r>
            <a:r>
              <a:rPr lang="en-US" sz="1900"/>
              <a:t> Trình chiếu ảnh</a:t>
            </a:r>
          </a:p>
          <a:p>
            <a:pPr lvl="1">
              <a:buFontTx/>
              <a:buChar char="•"/>
            </a:pPr>
            <a:endParaRPr lang="en-US"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Xem ảnh theo thời gian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7AFB303-B660-4DA9-99F9-BBBD7D749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 fontScale="92500"/>
          </a:bodyPr>
          <a:lstStyle/>
          <a:p>
            <a:pPr algn="ctr"/>
            <a:r>
              <a:rPr lang="en-US" sz="3200"/>
              <a:t>Hiển thị danh sách hình ảnh theo dòng thời gian(ngày/tháng/năm).</a:t>
            </a:r>
          </a:p>
        </p:txBody>
      </p:sp>
    </p:spTree>
    <p:extLst>
      <p:ext uri="{BB962C8B-B14F-4D97-AF65-F5344CB8AC3E}">
        <p14:creationId xmlns:p14="http://schemas.microsoft.com/office/powerpoint/2010/main" val="3798703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Xem ảnh theo th</a:t>
            </a:r>
            <a:r>
              <a:rPr lang="vi-VN" sz="4000"/>
              <a:t>Ư</a:t>
            </a:r>
            <a:r>
              <a:rPr lang="en-US" sz="4000"/>
              <a:t> Mục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8FA8AB7-6F88-4947-AB72-95D923B7C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Hiển thị hình ảnh theo th</a:t>
            </a:r>
            <a:r>
              <a:rPr lang="vi-VN" sz="3200"/>
              <a:t>ư</a:t>
            </a:r>
            <a:r>
              <a:rPr lang="en-US" sz="3200"/>
              <a:t> mục hiện tại của ảnh đó.</a:t>
            </a:r>
          </a:p>
        </p:txBody>
      </p:sp>
    </p:spTree>
    <p:extLst>
      <p:ext uri="{BB962C8B-B14F-4D97-AF65-F5344CB8AC3E}">
        <p14:creationId xmlns:p14="http://schemas.microsoft.com/office/powerpoint/2010/main" val="2235063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Xem ảnh trên bản đồ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861827-34AF-46AD-8EC6-999A3905D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Hiển thị hình ảnh trên bản đồ sử dụng google map api.</a:t>
            </a:r>
          </a:p>
        </p:txBody>
      </p:sp>
    </p:spTree>
    <p:extLst>
      <p:ext uri="{BB962C8B-B14F-4D97-AF65-F5344CB8AC3E}">
        <p14:creationId xmlns:p14="http://schemas.microsoft.com/office/powerpoint/2010/main" val="653796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Chia sẻ ảnh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B5F9278-7308-4A40-9BCE-F02AABC29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3200"/>
              <a:t>Chia sẻ file ảnh từ thiết bị tới các ứng dụng mạng xã hội khách nh</a:t>
            </a:r>
            <a:r>
              <a:rPr lang="vi-VN" sz="3200"/>
              <a:t>ư</a:t>
            </a:r>
            <a:r>
              <a:rPr lang="en-US" sz="3200"/>
              <a:t> Facebook, Messenger, Google Photo,…</a:t>
            </a:r>
          </a:p>
        </p:txBody>
      </p:sp>
    </p:spTree>
    <p:extLst>
      <p:ext uri="{BB962C8B-B14F-4D97-AF65-F5344CB8AC3E}">
        <p14:creationId xmlns:p14="http://schemas.microsoft.com/office/powerpoint/2010/main" val="3477891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0700"/>
            <a:ext cx="8229600" cy="630736"/>
          </a:xfrm>
        </p:spPr>
        <p:txBody>
          <a:bodyPr/>
          <a:lstStyle/>
          <a:p>
            <a:r>
              <a:rPr lang="en-US" sz="4000"/>
              <a:t>Chỉnh sửa ảnh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DE65A1E-07B4-4131-B2F9-70BA43333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4500" y="2857500"/>
            <a:ext cx="57150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Các chức năng chỉnh sửa file ảnh cơ bản (xóa – thu phóng ảnh).</a:t>
            </a:r>
          </a:p>
        </p:txBody>
      </p:sp>
    </p:spTree>
    <p:extLst>
      <p:ext uri="{BB962C8B-B14F-4D97-AF65-F5344CB8AC3E}">
        <p14:creationId xmlns:p14="http://schemas.microsoft.com/office/powerpoint/2010/main" val="36328271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0290551 - School presentation - NEW.potx" id="{614775B2-47AF-45EF-B89F-DB698A6AD457}" vid="{787785BD-75BA-4822-BC77-7195AD76C8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tf10290551</Template>
  <TotalTime>116</TotalTime>
  <Words>463</Words>
  <Application>Microsoft Office PowerPoint</Application>
  <PresentationFormat>On-screen Show (4:3)</PresentationFormat>
  <Paragraphs>50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Microsoft Sans Serif</vt:lpstr>
      <vt:lpstr>Wingdings</vt:lpstr>
      <vt:lpstr>Wingdings 2</vt:lpstr>
      <vt:lpstr>Wingdings 3</vt:lpstr>
      <vt:lpstr>IntroducingPowerPoint2007</vt:lpstr>
      <vt:lpstr>GALLERY</vt:lpstr>
      <vt:lpstr>Giới thiệu đồ án</vt:lpstr>
      <vt:lpstr>Mục tiêu đồ án</vt:lpstr>
      <vt:lpstr>Nội dung đồ Án</vt:lpstr>
      <vt:lpstr>Xem ảnh theo thời gian</vt:lpstr>
      <vt:lpstr>Xem ảnh theo thƯ Mục</vt:lpstr>
      <vt:lpstr>Xem ảnh trên bản đồ</vt:lpstr>
      <vt:lpstr>Chia sẻ ảnh</vt:lpstr>
      <vt:lpstr>Chỉnh sửa ảnh</vt:lpstr>
      <vt:lpstr>Trình chiếu ảnh</vt:lpstr>
      <vt:lpstr>Tổng kết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GALLERY</dc:title>
  <dc:creator>Thanh Nguyen Cong</dc:creator>
  <cp:lastModifiedBy>Thanh Nguyen Cong</cp:lastModifiedBy>
  <cp:revision>18</cp:revision>
  <dcterms:created xsi:type="dcterms:W3CDTF">2018-06-03T18:57:28Z</dcterms:created>
  <dcterms:modified xsi:type="dcterms:W3CDTF">2018-06-04T07:11:32Z</dcterms:modified>
</cp:coreProperties>
</file>

<file path=docProps/thumbnail.jpeg>
</file>